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1" r:id="rId1"/>
    <p:sldMasterId id="2147483691" r:id="rId2"/>
    <p:sldMasterId id="2147483688" r:id="rId3"/>
  </p:sldMasterIdLst>
  <p:notesMasterIdLst>
    <p:notesMasterId r:id="rId5"/>
  </p:notesMasterIdLst>
  <p:sldIdLst>
    <p:sldId id="256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AD0E5"/>
    <a:srgbClr val="91CD85"/>
    <a:srgbClr val="FBB372"/>
    <a:srgbClr val="8FBF48"/>
    <a:srgbClr val="F67F21"/>
    <a:srgbClr val="7B704F"/>
    <a:srgbClr val="6C2686"/>
    <a:srgbClr val="082140"/>
    <a:srgbClr val="CA25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88"/>
    <p:restoredTop sz="80612"/>
  </p:normalViewPr>
  <p:slideViewPr>
    <p:cSldViewPr snapToGrid="0" snapToObjects="1">
      <p:cViewPr varScale="1">
        <p:scale>
          <a:sx n="127" d="100"/>
          <a:sy n="127" d="100"/>
        </p:scale>
        <p:origin x="768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E54A33-1090-EC4D-8812-6652BA304414}" type="datetimeFigureOut">
              <a:rPr lang="en-US" smtClean="0"/>
              <a:t>11/14/2023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C9DF67-0900-1547-96D2-E921F3F76B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4334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ctrTitle" hasCustomPrompt="1"/>
          </p:nvPr>
        </p:nvSpPr>
        <p:spPr>
          <a:xfrm>
            <a:off x="321365" y="417019"/>
            <a:ext cx="11536018" cy="734864"/>
          </a:xfrm>
          <a:prstGeom prst="rect">
            <a:avLst/>
          </a:prstGeom>
        </p:spPr>
        <p:txBody>
          <a:bodyPr anchor="b"/>
          <a:lstStyle>
            <a:lvl1pPr algn="l">
              <a:defRPr sz="4000" b="1" i="0" baseline="0">
                <a:latin typeface="arial" charset="0"/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4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21365" y="1373052"/>
            <a:ext cx="11536018" cy="401765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800" baseline="0">
                <a:solidFill>
                  <a:schemeClr val="tx1"/>
                </a:solidFill>
                <a:latin typeface="aria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Name of person/subtitle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837689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00101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00101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419147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33219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33219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716025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ctrTitle" hasCustomPrompt="1"/>
          </p:nvPr>
        </p:nvSpPr>
        <p:spPr>
          <a:xfrm>
            <a:off x="321365" y="417019"/>
            <a:ext cx="11536018" cy="734864"/>
          </a:xfrm>
          <a:prstGeom prst="rect">
            <a:avLst/>
          </a:prstGeom>
        </p:spPr>
        <p:txBody>
          <a:bodyPr anchor="b"/>
          <a:lstStyle>
            <a:lvl1pPr algn="l">
              <a:defRPr sz="4000" b="1" i="0" baseline="0">
                <a:solidFill>
                  <a:schemeClr val="bg1"/>
                </a:solidFill>
                <a:latin typeface="arial" charset="0"/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4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21365" y="1373052"/>
            <a:ext cx="11536018" cy="401765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800" baseline="0">
                <a:solidFill>
                  <a:schemeClr val="bg1"/>
                </a:solidFill>
                <a:latin typeface="aria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Name of person/subtitle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  <a:lvl2pPr>
              <a:defRPr baseline="0">
                <a:solidFill>
                  <a:schemeClr val="bg1"/>
                </a:solidFill>
              </a:defRPr>
            </a:lvl2pPr>
            <a:lvl3pPr>
              <a:defRPr baseline="0">
                <a:solidFill>
                  <a:schemeClr val="bg1"/>
                </a:solidFill>
              </a:defRPr>
            </a:lvl3pPr>
            <a:lvl4pPr>
              <a:defRPr baseline="0">
                <a:solidFill>
                  <a:schemeClr val="bg1"/>
                </a:solidFill>
              </a:defRPr>
            </a:lvl4pPr>
            <a:lvl5pPr>
              <a:defRPr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  <a:lvl2pPr>
              <a:defRPr baseline="0">
                <a:solidFill>
                  <a:schemeClr val="bg1"/>
                </a:solidFill>
              </a:defRPr>
            </a:lvl2pPr>
            <a:lvl3pPr>
              <a:defRPr baseline="0">
                <a:solidFill>
                  <a:schemeClr val="bg1"/>
                </a:solidFill>
              </a:defRPr>
            </a:lvl3pPr>
            <a:lvl4pPr>
              <a:defRPr baseline="0">
                <a:solidFill>
                  <a:schemeClr val="bg1"/>
                </a:solidFill>
              </a:defRPr>
            </a:lvl4pPr>
            <a:lvl5pPr>
              <a:defRPr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  <a:lvl2pPr>
              <a:defRPr baseline="0">
                <a:solidFill>
                  <a:schemeClr val="bg1"/>
                </a:solidFill>
              </a:defRPr>
            </a:lvl2pPr>
            <a:lvl3pPr>
              <a:defRPr baseline="0">
                <a:solidFill>
                  <a:schemeClr val="bg1"/>
                </a:solidFill>
              </a:defRPr>
            </a:lvl3pPr>
            <a:lvl4pPr>
              <a:defRPr baseline="0">
                <a:solidFill>
                  <a:schemeClr val="bg1"/>
                </a:solidFill>
              </a:defRPr>
            </a:lvl4pPr>
            <a:lvl5pPr>
              <a:defRPr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  <a:lvl2pPr>
              <a:defRPr baseline="0">
                <a:solidFill>
                  <a:schemeClr val="bg1"/>
                </a:solidFill>
              </a:defRPr>
            </a:lvl2pPr>
            <a:lvl3pPr>
              <a:defRPr baseline="0">
                <a:solidFill>
                  <a:schemeClr val="bg1"/>
                </a:solidFill>
              </a:defRPr>
            </a:lvl3pPr>
            <a:lvl4pPr>
              <a:defRPr baseline="0">
                <a:solidFill>
                  <a:schemeClr val="bg1"/>
                </a:solidFill>
              </a:defRPr>
            </a:lvl4pPr>
            <a:lvl5pPr>
              <a:defRPr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  <a:lvl2pPr>
              <a:defRPr baseline="0">
                <a:solidFill>
                  <a:schemeClr val="bg1"/>
                </a:solidFill>
              </a:defRPr>
            </a:lvl2pPr>
            <a:lvl3pPr>
              <a:defRPr baseline="0">
                <a:solidFill>
                  <a:schemeClr val="bg1"/>
                </a:solidFill>
              </a:defRPr>
            </a:lvl3pPr>
            <a:lvl4pPr>
              <a:defRPr baseline="0">
                <a:solidFill>
                  <a:schemeClr val="bg1"/>
                </a:solidFill>
              </a:defRPr>
            </a:lvl4pPr>
            <a:lvl5pPr>
              <a:defRPr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12192000" cy="545450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1595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395848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395848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31093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31093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ctrTitle" hasCustomPrompt="1"/>
          </p:nvPr>
        </p:nvSpPr>
        <p:spPr>
          <a:xfrm>
            <a:off x="321365" y="417019"/>
            <a:ext cx="11536018" cy="734864"/>
          </a:xfrm>
          <a:prstGeom prst="rect">
            <a:avLst/>
          </a:prstGeom>
        </p:spPr>
        <p:txBody>
          <a:bodyPr anchor="b"/>
          <a:lstStyle>
            <a:lvl1pPr algn="l">
              <a:defRPr sz="4000" b="1" i="0" baseline="0">
                <a:latin typeface="arial" charset="0"/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4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21365" y="1373052"/>
            <a:ext cx="11536018" cy="401765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800" baseline="0">
                <a:solidFill>
                  <a:schemeClr val="tx1"/>
                </a:solidFill>
                <a:latin typeface="aria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Name of person/subtitle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12192000" cy="5454502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1595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380718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9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4830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90" r:id="rId2"/>
    <p:sldLayoutId id="2147483708" r:id="rId3"/>
    <p:sldLayoutId id="2147483709" r:id="rId4"/>
    <p:sldLayoutId id="2147483710" r:id="rId5"/>
    <p:sldLayoutId id="2147483711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40654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8" r:id="rId3"/>
    <p:sldLayoutId id="2147483699" r:id="rId4"/>
    <p:sldLayoutId id="2147483700" r:id="rId5"/>
    <p:sldLayoutId id="2147483701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7384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712" r:id="rId2"/>
    <p:sldLayoutId id="2147483713" r:id="rId3"/>
    <p:sldLayoutId id="2147483714" r:id="rId4"/>
    <p:sldLayoutId id="2147483715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5067326"/>
      </p:ext>
    </p:extLst>
  </p:cSld>
  <p:clrMapOvr>
    <a:masterClrMapping/>
  </p:clrMapOvr>
</p:sld>
</file>

<file path=ppt/theme/theme1.xml><?xml version="1.0" encoding="utf-8"?>
<a:theme xmlns:a="http://schemas.openxmlformats.org/drawingml/2006/main" name="Coloured lin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anchor="ctr" anchorCtr="0">
        <a:normAutofit/>
      </a:bodyPr>
      <a:lstStyle>
        <a:defPPr>
          <a:defRPr sz="4000" b="1" dirty="0" smtClean="0">
            <a:latin typeface="Arial" charset="0"/>
            <a:ea typeface="Arial" charset="0"/>
            <a:cs typeface="Arial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Grey lin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anchor="ctr" anchorCtr="0">
        <a:normAutofit/>
      </a:bodyPr>
      <a:lstStyle>
        <a:defPPr>
          <a:defRPr sz="4000" b="1" dirty="0" smtClean="0">
            <a:latin typeface="Arial" charset="0"/>
            <a:ea typeface="Arial" charset="0"/>
            <a:cs typeface="Arial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oloured background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anchor="ctr" anchorCtr="0">
        <a:normAutofit/>
      </a:bodyPr>
      <a:lstStyle>
        <a:defPPr>
          <a:defRPr sz="4000" b="1" dirty="0" smtClean="0">
            <a:latin typeface="Arial" charset="0"/>
            <a:ea typeface="Arial" charset="0"/>
            <a:cs typeface="Arial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5472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arial</vt:lpstr>
      <vt:lpstr>Calibri</vt:lpstr>
      <vt:lpstr>Coloured lines</vt:lpstr>
      <vt:lpstr>Grey lines</vt:lpstr>
      <vt:lpstr>Coloured background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Honeyman, Danny</cp:lastModifiedBy>
  <cp:revision>122</cp:revision>
  <dcterms:created xsi:type="dcterms:W3CDTF">2017-07-13T14:47:43Z</dcterms:created>
  <dcterms:modified xsi:type="dcterms:W3CDTF">2023-11-14T09:18:36Z</dcterms:modified>
</cp:coreProperties>
</file>